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4"/>
  </p:sldMasterIdLst>
  <p:notesMasterIdLst>
    <p:notesMasterId r:id="rId10"/>
  </p:notesMasterIdLst>
  <p:handoutMasterIdLst>
    <p:handoutMasterId r:id="rId11"/>
  </p:handoutMasterIdLst>
  <p:sldIdLst>
    <p:sldId id="332" r:id="rId5"/>
    <p:sldId id="359" r:id="rId6"/>
    <p:sldId id="362" r:id="rId7"/>
    <p:sldId id="361" r:id="rId8"/>
    <p:sldId id="314" r:id="rId9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entury Gothic" panose="020B0502020202020204" pitchFamily="34" charset="0"/>
      <p:regular r:id="rId16"/>
      <p:bold r:id="rId17"/>
      <p:italic r:id="rId18"/>
      <p:boldItalic r:id="rId19"/>
    </p:embeddedFont>
    <p:embeddedFont>
      <p:font typeface="Segoe UI" panose="020B0502040204020203" pitchFamily="34" charset="0"/>
      <p:regular r:id="rId20"/>
      <p:bold r:id="rId21"/>
      <p:italic r:id="rId22"/>
      <p:boldItalic r:id="rId23"/>
    </p:embeddedFont>
    <p:embeddedFont>
      <p:font typeface="Summer Festival" panose="00000500000000000000" charset="0"/>
      <p:regular r:id="rId24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70B2"/>
    <a:srgbClr val="2970B2"/>
    <a:srgbClr val="00B050"/>
    <a:srgbClr val="6BD4B1"/>
    <a:srgbClr val="458771"/>
    <a:srgbClr val="FFCC00"/>
    <a:srgbClr val="0070C0"/>
    <a:srgbClr val="993C34"/>
    <a:srgbClr val="9A1B15"/>
    <a:srgbClr val="E942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80F569-77EE-45B8-9356-FC34876C496F}" v="10" dt="2019-08-21T11:42:45.4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Estilo Claro 3 - Ênfas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Estilo Claro 3 - Ênfas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853" autoAdjust="0"/>
    <p:restoredTop sz="94719" autoAdjust="0"/>
  </p:normalViewPr>
  <p:slideViewPr>
    <p:cSldViewPr snapToGrid="0">
      <p:cViewPr varScale="1">
        <p:scale>
          <a:sx n="114" d="100"/>
          <a:sy n="114" d="100"/>
        </p:scale>
        <p:origin x="1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ardo Voigt" userId="acb8d39e-bc4e-47fe-af69-851f9e2c5c0f" providerId="ADAL" clId="{4D80F569-77EE-45B8-9356-FC34876C496F}"/>
    <pc:docChg chg="undo custSel addSld delSld modSld sldOrd">
      <pc:chgData name="Ricardo Voigt" userId="acb8d39e-bc4e-47fe-af69-851f9e2c5c0f" providerId="ADAL" clId="{4D80F569-77EE-45B8-9356-FC34876C496F}" dt="2019-08-21T11:43:13.764" v="548" actId="1076"/>
      <pc:docMkLst>
        <pc:docMk/>
      </pc:docMkLst>
      <pc:sldChg chg="addSp delSp modSp">
        <pc:chgData name="Ricardo Voigt" userId="acb8d39e-bc4e-47fe-af69-851f9e2c5c0f" providerId="ADAL" clId="{4D80F569-77EE-45B8-9356-FC34876C496F}" dt="2019-08-21T11:43:13.764" v="548" actId="1076"/>
        <pc:sldMkLst>
          <pc:docMk/>
          <pc:sldMk cId="3390425103" sldId="332"/>
        </pc:sldMkLst>
        <pc:spChg chg="del mod">
          <ac:chgData name="Ricardo Voigt" userId="acb8d39e-bc4e-47fe-af69-851f9e2c5c0f" providerId="ADAL" clId="{4D80F569-77EE-45B8-9356-FC34876C496F}" dt="2019-08-21T11:42:38.630" v="544" actId="478"/>
          <ac:spMkLst>
            <pc:docMk/>
            <pc:sldMk cId="3390425103" sldId="332"/>
            <ac:spMk id="5" creationId="{FC4996C6-50A2-4D06-A3D7-AACDB83F3AE5}"/>
          </ac:spMkLst>
        </pc:spChg>
        <pc:spChg chg="add del mod">
          <ac:chgData name="Ricardo Voigt" userId="acb8d39e-bc4e-47fe-af69-851f9e2c5c0f" providerId="ADAL" clId="{4D80F569-77EE-45B8-9356-FC34876C496F}" dt="2019-08-19T14:29:42.309" v="483" actId="20577"/>
          <ac:spMkLst>
            <pc:docMk/>
            <pc:sldMk cId="3390425103" sldId="332"/>
            <ac:spMk id="6" creationId="{63427EDA-0541-46ED-BCC5-FDAA8C81A9F0}"/>
          </ac:spMkLst>
        </pc:spChg>
        <pc:picChg chg="add mod ord">
          <ac:chgData name="Ricardo Voigt" userId="acb8d39e-bc4e-47fe-af69-851f9e2c5c0f" providerId="ADAL" clId="{4D80F569-77EE-45B8-9356-FC34876C496F}" dt="2019-08-19T14:29:10.725" v="433" actId="167"/>
          <ac:picMkLst>
            <pc:docMk/>
            <pc:sldMk cId="3390425103" sldId="332"/>
            <ac:picMk id="3" creationId="{01478FD7-6433-467E-A915-ECB0C38B4492}"/>
          </ac:picMkLst>
        </pc:picChg>
        <pc:picChg chg="add mod">
          <ac:chgData name="Ricardo Voigt" userId="acb8d39e-bc4e-47fe-af69-851f9e2c5c0f" providerId="ADAL" clId="{4D80F569-77EE-45B8-9356-FC34876C496F}" dt="2019-08-21T11:43:13.764" v="548" actId="1076"/>
          <ac:picMkLst>
            <pc:docMk/>
            <pc:sldMk cId="3390425103" sldId="332"/>
            <ac:picMk id="7" creationId="{809335A1-6FAD-4BA3-A124-154F5D4E0F21}"/>
          </ac:picMkLst>
        </pc:picChg>
        <pc:picChg chg="del">
          <ac:chgData name="Ricardo Voigt" userId="acb8d39e-bc4e-47fe-af69-851f9e2c5c0f" providerId="ADAL" clId="{4D80F569-77EE-45B8-9356-FC34876C496F}" dt="2019-08-19T14:28:29.036" v="430" actId="478"/>
          <ac:picMkLst>
            <pc:docMk/>
            <pc:sldMk cId="3390425103" sldId="332"/>
            <ac:picMk id="17" creationId="{77141FD3-7537-40D6-A8E3-55D255EC9F11}"/>
          </ac:picMkLst>
        </pc:picChg>
      </pc:sldChg>
      <pc:sldChg chg="addSp delSp modSp">
        <pc:chgData name="Ricardo Voigt" userId="acb8d39e-bc4e-47fe-af69-851f9e2c5c0f" providerId="ADAL" clId="{4D80F569-77EE-45B8-9356-FC34876C496F}" dt="2019-08-19T14:29:57.675" v="496" actId="14100"/>
        <pc:sldMkLst>
          <pc:docMk/>
          <pc:sldMk cId="3463934250" sldId="359"/>
        </pc:sldMkLst>
        <pc:spChg chg="del">
          <ac:chgData name="Ricardo Voigt" userId="acb8d39e-bc4e-47fe-af69-851f9e2c5c0f" providerId="ADAL" clId="{4D80F569-77EE-45B8-9356-FC34876C496F}" dt="2019-08-13T17:16:36.642" v="61" actId="478"/>
          <ac:spMkLst>
            <pc:docMk/>
            <pc:sldMk cId="3463934250" sldId="359"/>
            <ac:spMk id="4" creationId="{D16B1C44-94B8-4E00-BFBF-8A944A51890E}"/>
          </ac:spMkLst>
        </pc:spChg>
        <pc:spChg chg="mod">
          <ac:chgData name="Ricardo Voigt" userId="acb8d39e-bc4e-47fe-af69-851f9e2c5c0f" providerId="ADAL" clId="{4D80F569-77EE-45B8-9356-FC34876C496F}" dt="2019-08-13T17:16:27.104" v="60" actId="20577"/>
          <ac:spMkLst>
            <pc:docMk/>
            <pc:sldMk cId="3463934250" sldId="359"/>
            <ac:spMk id="5" creationId="{00000000-0000-0000-0000-000000000000}"/>
          </ac:spMkLst>
        </pc:spChg>
        <pc:spChg chg="mod">
          <ac:chgData name="Ricardo Voigt" userId="acb8d39e-bc4e-47fe-af69-851f9e2c5c0f" providerId="ADAL" clId="{4D80F569-77EE-45B8-9356-FC34876C496F}" dt="2019-08-19T14:29:57.675" v="496" actId="14100"/>
          <ac:spMkLst>
            <pc:docMk/>
            <pc:sldMk cId="3463934250" sldId="359"/>
            <ac:spMk id="11" creationId="{319A531C-F934-4C57-9C4F-38BA9BBE4E6F}"/>
          </ac:spMkLst>
        </pc:spChg>
        <pc:picChg chg="add del">
          <ac:chgData name="Ricardo Voigt" userId="acb8d39e-bc4e-47fe-af69-851f9e2c5c0f" providerId="ADAL" clId="{4D80F569-77EE-45B8-9356-FC34876C496F}" dt="2019-08-13T17:16:37.794" v="63" actId="478"/>
          <ac:picMkLst>
            <pc:docMk/>
            <pc:sldMk cId="3463934250" sldId="359"/>
            <ac:picMk id="3" creationId="{E99D7D59-9C25-432D-BEEF-62ACDFF12709}"/>
          </ac:picMkLst>
        </pc:picChg>
        <pc:picChg chg="add del">
          <ac:chgData name="Ricardo Voigt" userId="acb8d39e-bc4e-47fe-af69-851f9e2c5c0f" providerId="ADAL" clId="{4D80F569-77EE-45B8-9356-FC34876C496F}" dt="2019-08-13T17:16:38.258" v="64" actId="478"/>
          <ac:picMkLst>
            <pc:docMk/>
            <pc:sldMk cId="3463934250" sldId="359"/>
            <ac:picMk id="10" creationId="{5AE560F3-64A2-40BA-9944-4EBDBC824E9A}"/>
          </ac:picMkLst>
        </pc:picChg>
        <pc:picChg chg="add del">
          <ac:chgData name="Ricardo Voigt" userId="acb8d39e-bc4e-47fe-af69-851f9e2c5c0f" providerId="ADAL" clId="{4D80F569-77EE-45B8-9356-FC34876C496F}" dt="2019-08-13T17:16:37.401" v="62" actId="478"/>
          <ac:picMkLst>
            <pc:docMk/>
            <pc:sldMk cId="3463934250" sldId="359"/>
            <ac:picMk id="13" creationId="{1EB06305-2D9A-4D53-8DFC-9F1A0958E099}"/>
          </ac:picMkLst>
        </pc:picChg>
      </pc:sldChg>
      <pc:sldChg chg="addSp delSp modSp">
        <pc:chgData name="Ricardo Voigt" userId="acb8d39e-bc4e-47fe-af69-851f9e2c5c0f" providerId="ADAL" clId="{4D80F569-77EE-45B8-9356-FC34876C496F}" dt="2019-08-19T17:28:50.380" v="510"/>
        <pc:sldMkLst>
          <pc:docMk/>
          <pc:sldMk cId="1654711887" sldId="361"/>
        </pc:sldMkLst>
        <pc:spChg chg="mod">
          <ac:chgData name="Ricardo Voigt" userId="acb8d39e-bc4e-47fe-af69-851f9e2c5c0f" providerId="ADAL" clId="{4D80F569-77EE-45B8-9356-FC34876C496F}" dt="2019-08-19T14:32:03.759" v="505" actId="20577"/>
          <ac:spMkLst>
            <pc:docMk/>
            <pc:sldMk cId="1654711887" sldId="361"/>
            <ac:spMk id="3" creationId="{00000000-0000-0000-0000-000000000000}"/>
          </ac:spMkLst>
        </pc:spChg>
        <pc:picChg chg="add mod">
          <ac:chgData name="Ricardo Voigt" userId="acb8d39e-bc4e-47fe-af69-851f9e2c5c0f" providerId="ADAL" clId="{4D80F569-77EE-45B8-9356-FC34876C496F}" dt="2019-08-19T17:28:50.380" v="510"/>
          <ac:picMkLst>
            <pc:docMk/>
            <pc:sldMk cId="1654711887" sldId="361"/>
            <ac:picMk id="4" creationId="{1E0D6943-E610-4C0B-9004-E49B7309007C}"/>
          </ac:picMkLst>
        </pc:picChg>
        <pc:picChg chg="del">
          <ac:chgData name="Ricardo Voigt" userId="acb8d39e-bc4e-47fe-af69-851f9e2c5c0f" providerId="ADAL" clId="{4D80F569-77EE-45B8-9356-FC34876C496F}" dt="2019-08-13T17:46:50.332" v="429" actId="478"/>
          <ac:picMkLst>
            <pc:docMk/>
            <pc:sldMk cId="1654711887" sldId="361"/>
            <ac:picMk id="6" creationId="{F45174C0-5AFC-448C-9CED-999457116A13}"/>
          </ac:picMkLst>
        </pc:picChg>
      </pc:sldChg>
      <pc:sldChg chg="addSp modSp add ord">
        <pc:chgData name="Ricardo Voigt" userId="acb8d39e-bc4e-47fe-af69-851f9e2c5c0f" providerId="ADAL" clId="{4D80F569-77EE-45B8-9356-FC34876C496F}" dt="2019-08-20T18:48:04.742" v="543"/>
        <pc:sldMkLst>
          <pc:docMk/>
          <pc:sldMk cId="4138155220" sldId="362"/>
        </pc:sldMkLst>
        <pc:spChg chg="mod">
          <ac:chgData name="Ricardo Voigt" userId="acb8d39e-bc4e-47fe-af69-851f9e2c5c0f" providerId="ADAL" clId="{4D80F569-77EE-45B8-9356-FC34876C496F}" dt="2019-08-20T18:46:48.944" v="521" actId="20577"/>
          <ac:spMkLst>
            <pc:docMk/>
            <pc:sldMk cId="4138155220" sldId="362"/>
            <ac:spMk id="3" creationId="{00000000-0000-0000-0000-000000000000}"/>
          </ac:spMkLst>
        </pc:spChg>
        <pc:picChg chg="add mod">
          <ac:chgData name="Ricardo Voigt" userId="acb8d39e-bc4e-47fe-af69-851f9e2c5c0f" providerId="ADAL" clId="{4D80F569-77EE-45B8-9356-FC34876C496F}" dt="2019-08-20T18:47:40.752" v="539" actId="1076"/>
          <ac:picMkLst>
            <pc:docMk/>
            <pc:sldMk cId="4138155220" sldId="362"/>
            <ac:picMk id="4" creationId="{78920060-9069-47CA-BF71-BE18C0056603}"/>
          </ac:picMkLst>
        </pc:picChg>
        <pc:picChg chg="add mod">
          <ac:chgData name="Ricardo Voigt" userId="acb8d39e-bc4e-47fe-af69-851f9e2c5c0f" providerId="ADAL" clId="{4D80F569-77EE-45B8-9356-FC34876C496F}" dt="2019-08-20T18:47:42.641" v="540" actId="1076"/>
          <ac:picMkLst>
            <pc:docMk/>
            <pc:sldMk cId="4138155220" sldId="362"/>
            <ac:picMk id="6" creationId="{F799532A-C7F5-480A-8609-10D9A89EF9EB}"/>
          </ac:picMkLst>
        </pc:picChg>
        <pc:picChg chg="add mod">
          <ac:chgData name="Ricardo Voigt" userId="acb8d39e-bc4e-47fe-af69-851f9e2c5c0f" providerId="ADAL" clId="{4D80F569-77EE-45B8-9356-FC34876C496F}" dt="2019-08-20T18:47:57.592" v="542" actId="1076"/>
          <ac:picMkLst>
            <pc:docMk/>
            <pc:sldMk cId="4138155220" sldId="362"/>
            <ac:picMk id="8" creationId="{C35017EB-8CF1-4523-B2BC-C91A9A8DCA3A}"/>
          </ac:picMkLst>
        </pc:picChg>
        <pc:picChg chg="add mod">
          <ac:chgData name="Ricardo Voigt" userId="acb8d39e-bc4e-47fe-af69-851f9e2c5c0f" providerId="ADAL" clId="{4D80F569-77EE-45B8-9356-FC34876C496F}" dt="2019-08-20T18:47:47.380" v="541" actId="1076"/>
          <ac:picMkLst>
            <pc:docMk/>
            <pc:sldMk cId="4138155220" sldId="362"/>
            <ac:picMk id="10" creationId="{F7251B62-2D52-494C-B93D-6BC17811547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CFAA7-5AEE-4B37-A8DD-C77FBED1B543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51B3A-908A-48B1-9660-3B31E275FAD1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5435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8410B2-1488-4AE5-99AC-781BBAD6EDD5}" type="datetimeFigureOut">
              <a:rPr lang="en-CA" smtClean="0"/>
              <a:t>2019-08-21</a:t>
            </a:fld>
            <a:endParaRPr lang="en-CA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CA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FC3052-6387-4159-AA6E-D6281F279766}" type="slidenum">
              <a:rPr lang="en-CA" smtClean="0"/>
              <a:t>‹nº›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38854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C01325-2B46-45C1-ADD0-445590391A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8088673-E358-41A3-8031-B0B4D74E1D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64DF3A-AFEA-4EC3-8A94-C43CD23F8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5A8B33-73F2-45F6-9DF2-F2AAEDB7F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A64164-9FAD-4AB9-85CC-6CA69D763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95439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B8C208-455E-4925-A19E-E74D4A76B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5A92EA0-583A-4503-AE61-D0AA87CB3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pPr/>
              <a:t>21/08/2019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B78D0BD-627D-454A-AC67-35B4CDD93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E67DBD-F442-45D7-8934-1F0385A2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7E2B88CF-5F06-4992-9A69-7DBD1C1E5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4" y="1823412"/>
            <a:ext cx="3607074" cy="3734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718D08DA-A8DE-4FB6-B7B9-F9A419A2AAEC}"/>
              </a:ext>
            </a:extLst>
          </p:cNvPr>
          <p:cNvGrpSpPr/>
          <p:nvPr userDrawn="1"/>
        </p:nvGrpSpPr>
        <p:grpSpPr>
          <a:xfrm>
            <a:off x="4002600" y="1823413"/>
            <a:ext cx="36000" cy="3734764"/>
            <a:chOff x="6187221" y="2264712"/>
            <a:chExt cx="36000" cy="3734764"/>
          </a:xfrm>
        </p:grpSpPr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E5B8A399-727E-41F3-A397-BC02FF1EA277}"/>
                </a:ext>
              </a:extLst>
            </p:cNvPr>
            <p:cNvSpPr/>
            <p:nvPr/>
          </p:nvSpPr>
          <p:spPr>
            <a:xfrm>
              <a:off x="6187221" y="2264712"/>
              <a:ext cx="36000" cy="94279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DEC75BB5-2DCC-4A96-B7BF-813BE6C8B1BD}"/>
                </a:ext>
              </a:extLst>
            </p:cNvPr>
            <p:cNvSpPr/>
            <p:nvPr/>
          </p:nvSpPr>
          <p:spPr>
            <a:xfrm>
              <a:off x="6187221" y="3203496"/>
              <a:ext cx="36000" cy="942796"/>
            </a:xfrm>
            <a:prstGeom prst="rect">
              <a:avLst/>
            </a:prstGeom>
            <a:solidFill>
              <a:srgbClr val="F6A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4394F1DD-319F-4B9D-984F-550E1368838E}"/>
                </a:ext>
              </a:extLst>
            </p:cNvPr>
            <p:cNvSpPr/>
            <p:nvPr/>
          </p:nvSpPr>
          <p:spPr>
            <a:xfrm>
              <a:off x="6187221" y="4142280"/>
              <a:ext cx="36000" cy="942796"/>
            </a:xfrm>
            <a:prstGeom prst="rect">
              <a:avLst/>
            </a:prstGeom>
            <a:solidFill>
              <a:srgbClr val="009A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5B6AE59-7403-4BAF-B2A0-B98DFC1BDCA6}"/>
                </a:ext>
              </a:extLst>
            </p:cNvPr>
            <p:cNvSpPr/>
            <p:nvPr/>
          </p:nvSpPr>
          <p:spPr>
            <a:xfrm>
              <a:off x="6187221" y="5056680"/>
              <a:ext cx="36000" cy="942796"/>
            </a:xfrm>
            <a:prstGeom prst="rect">
              <a:avLst/>
            </a:prstGeom>
            <a:solidFill>
              <a:srgbClr val="E842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F5F7C856-3A13-4F03-8123-0B2213B0F39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208109" y="1823412"/>
            <a:ext cx="3607074" cy="3734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5DBA7B9D-40F6-4429-9192-FB86A43DF6A4}"/>
              </a:ext>
            </a:extLst>
          </p:cNvPr>
          <p:cNvGrpSpPr/>
          <p:nvPr userDrawn="1"/>
        </p:nvGrpSpPr>
        <p:grpSpPr>
          <a:xfrm>
            <a:off x="8011182" y="1823413"/>
            <a:ext cx="36000" cy="3734764"/>
            <a:chOff x="6187221" y="2264712"/>
            <a:chExt cx="36000" cy="3734764"/>
          </a:xfrm>
        </p:grpSpPr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9BF07C75-1A04-4C6A-8822-4023D81D1EA9}"/>
                </a:ext>
              </a:extLst>
            </p:cNvPr>
            <p:cNvSpPr/>
            <p:nvPr/>
          </p:nvSpPr>
          <p:spPr>
            <a:xfrm>
              <a:off x="6187221" y="2264712"/>
              <a:ext cx="36000" cy="94279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4AC40A77-58DF-4105-9653-8E862C2F3AFB}"/>
                </a:ext>
              </a:extLst>
            </p:cNvPr>
            <p:cNvSpPr/>
            <p:nvPr/>
          </p:nvSpPr>
          <p:spPr>
            <a:xfrm>
              <a:off x="6187221" y="3203496"/>
              <a:ext cx="36000" cy="942796"/>
            </a:xfrm>
            <a:prstGeom prst="rect">
              <a:avLst/>
            </a:prstGeom>
            <a:solidFill>
              <a:srgbClr val="F6A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FCD697B6-F62E-4BE6-A102-2C411D106DF0}"/>
                </a:ext>
              </a:extLst>
            </p:cNvPr>
            <p:cNvSpPr/>
            <p:nvPr/>
          </p:nvSpPr>
          <p:spPr>
            <a:xfrm>
              <a:off x="6187221" y="4142280"/>
              <a:ext cx="36000" cy="942796"/>
            </a:xfrm>
            <a:prstGeom prst="rect">
              <a:avLst/>
            </a:prstGeom>
            <a:solidFill>
              <a:srgbClr val="009A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AE64BE8B-19B5-428C-8121-00819CE8F8A0}"/>
                </a:ext>
              </a:extLst>
            </p:cNvPr>
            <p:cNvSpPr/>
            <p:nvPr/>
          </p:nvSpPr>
          <p:spPr>
            <a:xfrm>
              <a:off x="6187221" y="5056680"/>
              <a:ext cx="36000" cy="942796"/>
            </a:xfrm>
            <a:prstGeom prst="rect">
              <a:avLst/>
            </a:prstGeom>
            <a:solidFill>
              <a:srgbClr val="E842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536528C2-B695-4F6F-944B-D7AD6DF2FF80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216691" y="1823412"/>
            <a:ext cx="3607074" cy="3734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00969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3A70B5-B0E2-4072-8572-C5C4BF16B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F6E5711-7689-484F-9BDE-5465CD2E0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pPr/>
              <a:t>21/08/2019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979F84-20FD-477E-AE0F-87B2CF4D8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AE8EEFE-F1B3-4F58-9191-09C68F3B0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DB37CB5D-4674-4E19-AC77-F896D3312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3412"/>
            <a:ext cx="4906818" cy="18341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3DED9929-C86E-40FD-AC6F-4B2BF380EC11}"/>
              </a:ext>
            </a:extLst>
          </p:cNvPr>
          <p:cNvGrpSpPr/>
          <p:nvPr userDrawn="1"/>
        </p:nvGrpSpPr>
        <p:grpSpPr>
          <a:xfrm>
            <a:off x="6078000" y="1823412"/>
            <a:ext cx="36000" cy="1834188"/>
            <a:chOff x="6187221" y="2264712"/>
            <a:chExt cx="36000" cy="3734764"/>
          </a:xfrm>
        </p:grpSpPr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DDC19275-6F45-46D0-A114-BE58E2AEFED4}"/>
                </a:ext>
              </a:extLst>
            </p:cNvPr>
            <p:cNvSpPr/>
            <p:nvPr/>
          </p:nvSpPr>
          <p:spPr>
            <a:xfrm>
              <a:off x="6187221" y="2264712"/>
              <a:ext cx="36000" cy="94279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B67EDA71-E224-4B8C-97AF-75CA84696784}"/>
                </a:ext>
              </a:extLst>
            </p:cNvPr>
            <p:cNvSpPr/>
            <p:nvPr/>
          </p:nvSpPr>
          <p:spPr>
            <a:xfrm>
              <a:off x="6187221" y="3203496"/>
              <a:ext cx="36000" cy="942796"/>
            </a:xfrm>
            <a:prstGeom prst="rect">
              <a:avLst/>
            </a:prstGeom>
            <a:solidFill>
              <a:srgbClr val="F6A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D9FC308D-27BD-4E71-8046-EF0E10D50E4A}"/>
                </a:ext>
              </a:extLst>
            </p:cNvPr>
            <p:cNvSpPr/>
            <p:nvPr/>
          </p:nvSpPr>
          <p:spPr>
            <a:xfrm>
              <a:off x="6187221" y="4142280"/>
              <a:ext cx="36000" cy="942796"/>
            </a:xfrm>
            <a:prstGeom prst="rect">
              <a:avLst/>
            </a:prstGeom>
            <a:solidFill>
              <a:srgbClr val="009A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24BFB48F-59A7-46E3-B6E3-B66934D5A147}"/>
                </a:ext>
              </a:extLst>
            </p:cNvPr>
            <p:cNvSpPr/>
            <p:nvPr/>
          </p:nvSpPr>
          <p:spPr>
            <a:xfrm>
              <a:off x="6187221" y="5056680"/>
              <a:ext cx="36000" cy="942796"/>
            </a:xfrm>
            <a:prstGeom prst="rect">
              <a:avLst/>
            </a:prstGeom>
            <a:solidFill>
              <a:srgbClr val="E842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A900DEF1-EC8C-416C-80B3-067150D1269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39513" y="1823412"/>
            <a:ext cx="4906818" cy="18341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F223A2D0-DF86-4219-A2E1-A31413FB77F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3994701"/>
            <a:ext cx="4906818" cy="18341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1B0A71F1-7A3D-4BE1-B45F-EC39851E7C50}"/>
              </a:ext>
            </a:extLst>
          </p:cNvPr>
          <p:cNvGrpSpPr/>
          <p:nvPr userDrawn="1"/>
        </p:nvGrpSpPr>
        <p:grpSpPr>
          <a:xfrm>
            <a:off x="6078000" y="3994701"/>
            <a:ext cx="36000" cy="1834188"/>
            <a:chOff x="6187221" y="2264712"/>
            <a:chExt cx="36000" cy="3734764"/>
          </a:xfrm>
        </p:grpSpPr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D637AE4B-DEC9-408C-8D17-1F61D78B80BA}"/>
                </a:ext>
              </a:extLst>
            </p:cNvPr>
            <p:cNvSpPr/>
            <p:nvPr/>
          </p:nvSpPr>
          <p:spPr>
            <a:xfrm>
              <a:off x="6187221" y="2264712"/>
              <a:ext cx="36000" cy="94279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8011C5E7-B1B9-48FC-A04B-B05429BB9AE9}"/>
                </a:ext>
              </a:extLst>
            </p:cNvPr>
            <p:cNvSpPr/>
            <p:nvPr/>
          </p:nvSpPr>
          <p:spPr>
            <a:xfrm>
              <a:off x="6187221" y="3203496"/>
              <a:ext cx="36000" cy="942796"/>
            </a:xfrm>
            <a:prstGeom prst="rect">
              <a:avLst/>
            </a:prstGeom>
            <a:solidFill>
              <a:srgbClr val="F6A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DAA66400-EB68-470E-A9C9-0FAA806271E2}"/>
                </a:ext>
              </a:extLst>
            </p:cNvPr>
            <p:cNvSpPr/>
            <p:nvPr/>
          </p:nvSpPr>
          <p:spPr>
            <a:xfrm>
              <a:off x="6187221" y="4142280"/>
              <a:ext cx="36000" cy="942796"/>
            </a:xfrm>
            <a:prstGeom prst="rect">
              <a:avLst/>
            </a:prstGeom>
            <a:solidFill>
              <a:srgbClr val="009A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40C4E6A5-0F4E-46FC-BB68-D284F530C97A}"/>
                </a:ext>
              </a:extLst>
            </p:cNvPr>
            <p:cNvSpPr/>
            <p:nvPr/>
          </p:nvSpPr>
          <p:spPr>
            <a:xfrm>
              <a:off x="6187221" y="5056680"/>
              <a:ext cx="36000" cy="942796"/>
            </a:xfrm>
            <a:prstGeom prst="rect">
              <a:avLst/>
            </a:prstGeom>
            <a:solidFill>
              <a:srgbClr val="E842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9" name="Espaço Reservado para Conteúdo 2">
            <a:extLst>
              <a:ext uri="{FF2B5EF4-FFF2-40B4-BE49-F238E27FC236}">
                <a16:creationId xmlns:a16="http://schemas.microsoft.com/office/drawing/2014/main" id="{964BB988-ABEE-403B-A321-D0CCDDA52DDF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39513" y="3994701"/>
            <a:ext cx="4906818" cy="18341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4056447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EE7F8-2BA1-49C6-ADCE-D0080A9B1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D02060B-B3F9-4A05-B623-7E7086853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81BBF37-4885-45AB-AF40-F929F02F7F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A84AFC8-8A54-40BD-BC35-AF6C42C9A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25FE13-6298-42F3-8F5B-9F42C54C6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C374D55-28BF-4CD0-8B0A-3302A437F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190603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B223FA-8240-4749-82D5-CDA4D1191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5B8AA93-09AF-404A-9DFC-4A93B82327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785B4D-C02D-455C-A18B-EE7464FC59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717DFA5-C79C-4AF4-8AB2-2C9C2D3B9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DD140D9-4DF4-4A08-8F54-7BF52FF6C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6DC974D-79AB-431B-92FB-CB305863B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07974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DE7E94-FDEE-45CB-8B1A-43A6FCE92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A76B359-3488-4C3D-B751-B749E355EF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73E8102-60ED-4CED-80D5-FA8291E8A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15FEA0-35EF-414A-BB0B-102E98CC6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A6568E5-CE6A-4142-A3BC-DD31CC13B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4520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17EC375-27CE-4B29-A9B5-53D490F89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F3A4FF1-175F-4298-9D1B-EFA66398D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24B97EA-DD73-4218-B4A4-6832ABA84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E27B6E-FE25-458A-866B-53D5945DA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0AAC9C-5E0C-4329-8390-11358D0B8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544625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5" name="Imagem 14"/>
          <p:cNvPicPr>
            <a:picLocks noChangeAspect="1"/>
          </p:cNvPicPr>
          <p:nvPr userDrawn="1"/>
        </p:nvPicPr>
        <p:blipFill rotWithShape="1">
          <a:blip r:embed="rId2">
            <a:lum bright="-20000" contrast="20000"/>
          </a:blip>
          <a:srcRect l="39973" t="33842"/>
          <a:stretch/>
        </p:blipFill>
        <p:spPr>
          <a:xfrm>
            <a:off x="-12700" y="-12700"/>
            <a:ext cx="2109272" cy="2252960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 userDrawn="1"/>
        </p:nvPicPr>
        <p:blipFill rotWithShape="1">
          <a:blip r:embed="rId2">
            <a:lum bright="-20000" contrast="20000"/>
          </a:blip>
          <a:srcRect r="53087" b="44863"/>
          <a:stretch/>
        </p:blipFill>
        <p:spPr>
          <a:xfrm>
            <a:off x="10530840" y="4980355"/>
            <a:ext cx="1648460" cy="1877645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53666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2918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47F05B-289F-4236-A7B2-166FCE452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12321D-3822-49D6-B6F5-CFCDC60EE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C76447-EE37-4EE6-BDC4-39BD995C2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98D04D-8743-42D7-B9BE-2E9A9B645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43C7475-B006-4593-AF41-180A47E85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0139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F2748-BE80-4D41-8491-AD3087694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94909C0-60DD-43CD-81F1-B9E8DCF3B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19C1EB-AB8F-4534-B072-BBD680B89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0EDF0A-A4B5-4EC1-92FA-9A19A2B00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9A6B11-1BA8-49F1-BD87-6A4E87E74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4072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210E46-D3FC-429A-AE50-3A16916B8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64A357-F5D2-4418-8A60-7F98DEC055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987867D-8019-4737-BD98-4D7AEB252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899D181-4544-4B25-8D24-91067CCF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178E11-3C74-4B08-8B2C-49AA0E998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1D84D6B-A4CE-45DC-80B5-483707A2C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27483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AAFE1F-7577-42BA-A08D-1E73089E4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33288D-E4EF-4E2C-8E5A-ED0017D56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AEE9BA4-36EE-48CB-B45B-89D77937B7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ECE1B02-F396-4A9C-9450-49A212EFDF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B667264-7EA6-493F-92B9-D341EE0C07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7F1F4EF-DF8D-493E-A974-F74BF122E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97E4B92-14A3-44CF-9AF4-4ADE31E21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7166183-ADD0-451E-B465-8E0376E51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4680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F84D63-05DC-4B13-9275-9BF067D28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36103C5-1A58-4BFC-B39C-2C4FEE4BF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36EAB94-B3B4-40DC-9346-BFAD0BC8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ECB89E6-B6B6-4E8C-8888-4719F33EE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03939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0EC94-9DF8-4AB1-825C-CB5E8E5C3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556E6BD-6A86-4B67-871C-88B4F0F6B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pPr/>
              <a:t>21/08/2019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8BABD8C-99B7-4A0D-B35B-1D986CFE9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AB86608-C685-4BC8-8DA7-5D1C5C955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4B1B24DA-3256-4494-8248-3476CEA1A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3412"/>
            <a:ext cx="4358720" cy="373476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3F7C1353-FF33-4CBB-9511-5E3D934CFF7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995080" y="1823412"/>
            <a:ext cx="4358720" cy="373476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l">
              <a:buNone/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l">
              <a:buNone/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l">
              <a:buNone/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l">
              <a:buNone/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63487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219E19D-B8BC-4FBD-8A36-548B400E1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21/08/2019</a:t>
            </a:fld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AEF059A-CAAB-4A38-814B-561D553B9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90053DF-0828-4ADA-8BBC-1FCC595F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54783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0EC94-9DF8-4AB1-825C-CB5E8E5C3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556E6BD-6A86-4B67-871C-88B4F0F6B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pPr/>
              <a:t>21/08/2019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8BABD8C-99B7-4A0D-B35B-1D986CFE9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AB86608-C685-4BC8-8DA7-5D1C5C955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4B1B24DA-3256-4494-8248-3476CEA1A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3412"/>
            <a:ext cx="4906818" cy="3734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4DF88BA6-9A78-4AA0-BFDD-FD4A94355781}"/>
              </a:ext>
            </a:extLst>
          </p:cNvPr>
          <p:cNvGrpSpPr/>
          <p:nvPr userDrawn="1"/>
        </p:nvGrpSpPr>
        <p:grpSpPr>
          <a:xfrm>
            <a:off x="6078000" y="1823412"/>
            <a:ext cx="36000" cy="3734764"/>
            <a:chOff x="6187221" y="2264712"/>
            <a:chExt cx="36000" cy="3734764"/>
          </a:xfrm>
        </p:grpSpPr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6D48531E-56D6-4611-9263-72B95C5A04D7}"/>
                </a:ext>
              </a:extLst>
            </p:cNvPr>
            <p:cNvSpPr/>
            <p:nvPr/>
          </p:nvSpPr>
          <p:spPr>
            <a:xfrm>
              <a:off x="6187221" y="2264712"/>
              <a:ext cx="36000" cy="94279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3D2D475A-AF52-4BD0-9793-9FA121C31C82}"/>
                </a:ext>
              </a:extLst>
            </p:cNvPr>
            <p:cNvSpPr/>
            <p:nvPr/>
          </p:nvSpPr>
          <p:spPr>
            <a:xfrm>
              <a:off x="6187221" y="3203496"/>
              <a:ext cx="36000" cy="942796"/>
            </a:xfrm>
            <a:prstGeom prst="rect">
              <a:avLst/>
            </a:prstGeom>
            <a:solidFill>
              <a:srgbClr val="F6A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D8A251FC-150A-40B7-88C0-56736C9D4696}"/>
                </a:ext>
              </a:extLst>
            </p:cNvPr>
            <p:cNvSpPr/>
            <p:nvPr/>
          </p:nvSpPr>
          <p:spPr>
            <a:xfrm>
              <a:off x="6187221" y="4142280"/>
              <a:ext cx="36000" cy="942796"/>
            </a:xfrm>
            <a:prstGeom prst="rect">
              <a:avLst/>
            </a:prstGeom>
            <a:solidFill>
              <a:srgbClr val="009A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D27E96BE-51D3-461B-B642-99DADB49A652}"/>
                </a:ext>
              </a:extLst>
            </p:cNvPr>
            <p:cNvSpPr/>
            <p:nvPr/>
          </p:nvSpPr>
          <p:spPr>
            <a:xfrm>
              <a:off x="6187221" y="5056680"/>
              <a:ext cx="36000" cy="942796"/>
            </a:xfrm>
            <a:prstGeom prst="rect">
              <a:avLst/>
            </a:prstGeom>
            <a:solidFill>
              <a:srgbClr val="E842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3F7C1353-FF33-4CBB-9511-5E3D934CFF7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39513" y="1823412"/>
            <a:ext cx="4906818" cy="3734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762232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9F1BCCE-76A1-443E-95FE-FCF014963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606" y="240430"/>
            <a:ext cx="11707095" cy="7321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8323C57-8AFE-4CE5-9F26-9BA2FEEE3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6606" y="1097280"/>
            <a:ext cx="11707095" cy="49549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29957D-B64B-4080-9A6A-4219AA59DE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2063" y="6356350"/>
            <a:ext cx="2995474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0A50E0AB-68DE-4C39-ACF4-CAA966883575}" type="datetimeFigureOut">
              <a:rPr lang="pt-BR" smtClean="0"/>
              <a:pPr/>
              <a:t>21/08/2019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58902AD-F3A7-4AD3-ABDF-950C74BC66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49395" y="6356350"/>
            <a:ext cx="449321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42E595-34D8-42E3-8C86-1D4855A862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4463" y="6356350"/>
            <a:ext cx="2995474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DCD766A7-E16A-4172-ACF7-A56B3D1138A7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DDB8FF0-04C6-43C9-A417-B5DEF6C95E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>
            <a:duotone>
              <a:prstClr val="black"/>
              <a:srgbClr val="E8425C">
                <a:tint val="45000"/>
                <a:satMod val="400000"/>
              </a:srgbClr>
            </a:duotone>
          </a:blip>
          <a:srcRect l="39551" t="33226"/>
          <a:stretch/>
        </p:blipFill>
        <p:spPr>
          <a:xfrm flipH="1">
            <a:off x="10074758" y="-9236"/>
            <a:ext cx="2117242" cy="227394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BD6F394-8927-4D71-94B7-D4BC4D805E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>
            <a:duotone>
              <a:prstClr val="black"/>
              <a:srgbClr val="521F83">
                <a:tint val="45000"/>
                <a:satMod val="400000"/>
              </a:srgbClr>
            </a:duotone>
          </a:blip>
          <a:srcRect t="47272" r="53957"/>
          <a:stretch/>
        </p:blipFill>
        <p:spPr>
          <a:xfrm rot="5400000" flipV="1">
            <a:off x="86017" y="5158673"/>
            <a:ext cx="1617928" cy="178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34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84" r:id="rId7"/>
    <p:sldLayoutId id="2147483673" r:id="rId8"/>
    <p:sldLayoutId id="2147483679" r:id="rId9"/>
    <p:sldLayoutId id="2147483678" r:id="rId10"/>
    <p:sldLayoutId id="2147483680" r:id="rId11"/>
    <p:sldLayoutId id="2147483674" r:id="rId12"/>
    <p:sldLayoutId id="2147483675" r:id="rId13"/>
    <p:sldLayoutId id="2147483676" r:id="rId14"/>
    <p:sldLayoutId id="2147483677" r:id="rId15"/>
    <p:sldLayoutId id="2147483681" r:id="rId16"/>
    <p:sldLayoutId id="214748368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2060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C82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1478FD7-6433-467E-A915-ECB0C38B44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" y="0"/>
            <a:ext cx="12186382" cy="6858000"/>
          </a:xfrm>
          <a:prstGeom prst="rect">
            <a:avLst/>
          </a:prstGeom>
        </p:spPr>
      </p:pic>
      <p:pic>
        <p:nvPicPr>
          <p:cNvPr id="4" name="Gráfico 1">
            <a:extLst>
              <a:ext uri="{FF2B5EF4-FFF2-40B4-BE49-F238E27FC236}">
                <a16:creationId xmlns:a16="http://schemas.microsoft.com/office/drawing/2014/main" id="{D51DC5E7-B4DF-492E-9F58-734AEE5A33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67897" y="6334412"/>
            <a:ext cx="1286904" cy="42670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3427EDA-0541-46ED-BCC5-FDAA8C81A9F0}"/>
              </a:ext>
            </a:extLst>
          </p:cNvPr>
          <p:cNvSpPr txBox="1"/>
          <p:nvPr/>
        </p:nvSpPr>
        <p:spPr>
          <a:xfrm>
            <a:off x="4613875" y="3574278"/>
            <a:ext cx="29642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ummer Festival" panose="00000500000000000000" pitchFamily="2" charset="0"/>
              </a:rPr>
              <a:t>Novas Funcionalidades</a:t>
            </a:r>
            <a:endParaRPr lang="pt-BR" sz="36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ummer Festival" panose="00000500000000000000" pitchFamily="2" charset="0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809335A1-6FAD-4BA3-A124-154F5D4E0F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029" y="1863730"/>
            <a:ext cx="4077941" cy="156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425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0"/>
            <a:ext cx="1668162" cy="6858000"/>
          </a:xfrm>
          <a:prstGeom prst="rect">
            <a:avLst/>
          </a:prstGeom>
          <a:solidFill>
            <a:srgbClr val="9A1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>
                <a:solidFill>
                  <a:srgbClr val="FFC000"/>
                </a:solidFill>
                <a:latin typeface="Century Gothic" panose="020B0502020202020204" pitchFamily="34" charset="0"/>
              </a:rPr>
              <a:t>Novas Funcionalidades</a:t>
            </a:r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319A531C-F934-4C57-9C4F-38BA9BBE4E6F}"/>
              </a:ext>
            </a:extLst>
          </p:cNvPr>
          <p:cNvSpPr/>
          <p:nvPr/>
        </p:nvSpPr>
        <p:spPr>
          <a:xfrm>
            <a:off x="2248735" y="1949619"/>
            <a:ext cx="41101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9A1B15"/>
                </a:solidFill>
                <a:latin typeface="Century Gothic" panose="020B0502020202020204" pitchFamily="34" charset="0"/>
              </a:rPr>
              <a:t>Locação de Garagens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9A1B15"/>
                </a:solidFill>
                <a:latin typeface="Century Gothic" panose="020B0502020202020204" pitchFamily="34" charset="0"/>
              </a:rPr>
              <a:t>Automóveis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9A1B15"/>
                </a:solidFill>
                <a:latin typeface="Century Gothic" panose="020B0502020202020204" pitchFamily="34" charset="0"/>
              </a:rPr>
              <a:t>Motos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9A1B15"/>
                </a:solidFill>
                <a:latin typeface="Century Gothic" panose="020B0502020202020204" pitchFamily="34" charset="0"/>
              </a:rPr>
              <a:t>Bicicletas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9A1B15"/>
                </a:solidFill>
                <a:latin typeface="Century Gothic" panose="020B0502020202020204" pitchFamily="34" charset="0"/>
              </a:rPr>
              <a:t>Patinetes</a:t>
            </a:r>
          </a:p>
          <a:p>
            <a:endParaRPr lang="pt-BR" sz="1600" b="1" dirty="0">
              <a:solidFill>
                <a:srgbClr val="9A1B15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9A1B15"/>
                </a:solidFill>
                <a:latin typeface="Century Gothic" panose="020B0502020202020204" pitchFamily="34" charset="0"/>
              </a:rPr>
              <a:t>Compra de Produtos Nestlé (v3)</a:t>
            </a:r>
          </a:p>
          <a:p>
            <a:endParaRPr lang="pt-BR" sz="1600" b="1" dirty="0">
              <a:solidFill>
                <a:srgbClr val="9A1B15"/>
              </a:solidFill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b="1" dirty="0">
                <a:solidFill>
                  <a:srgbClr val="9A1B15"/>
                </a:solidFill>
                <a:latin typeface="Century Gothic" panose="020B0502020202020204" pitchFamily="34" charset="0"/>
              </a:rPr>
              <a:t>Compra de Produtos </a:t>
            </a:r>
            <a:r>
              <a:rPr lang="pt-BR" sz="1600" b="1" dirty="0" err="1">
                <a:solidFill>
                  <a:srgbClr val="9A1B15"/>
                </a:solidFill>
                <a:latin typeface="Century Gothic" panose="020B0502020202020204" pitchFamily="34" charset="0"/>
              </a:rPr>
              <a:t>HBStore</a:t>
            </a:r>
            <a:r>
              <a:rPr lang="pt-BR" sz="1600" b="1" dirty="0">
                <a:solidFill>
                  <a:srgbClr val="9A1B15"/>
                </a:solidFill>
                <a:latin typeface="Century Gothic" panose="020B0502020202020204" pitchFamily="34" charset="0"/>
              </a:rPr>
              <a:t> (v4)</a:t>
            </a:r>
          </a:p>
        </p:txBody>
      </p:sp>
    </p:spTree>
    <p:extLst>
      <p:ext uri="{BB962C8B-B14F-4D97-AF65-F5344CB8AC3E}">
        <p14:creationId xmlns:p14="http://schemas.microsoft.com/office/powerpoint/2010/main" val="3463934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0" y="0"/>
            <a:ext cx="1668162" cy="6858000"/>
          </a:xfrm>
          <a:prstGeom prst="rect">
            <a:avLst/>
          </a:prstGeom>
          <a:solidFill>
            <a:srgbClr val="9A1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>
                <a:solidFill>
                  <a:srgbClr val="FFC000"/>
                </a:solidFill>
                <a:latin typeface="Century Gothic" panose="020B0502020202020204" pitchFamily="34" charset="0"/>
              </a:rPr>
              <a:t>Tecnologias</a:t>
            </a:r>
            <a:endParaRPr lang="en-US" b="1" dirty="0">
              <a:solidFill>
                <a:srgbClr val="FFC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8920060-9069-47CA-BF71-BE18C0056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504" y="755008"/>
            <a:ext cx="1866551" cy="186655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799532A-C7F5-480A-8609-10D9A89EF9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678" y="2919366"/>
            <a:ext cx="3484201" cy="246216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C35017EB-8CF1-4523-B2BC-C91A9A8DCA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721" y="755008"/>
            <a:ext cx="2003628" cy="200362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F7251B62-2D52-494C-B93D-6BC1781154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291" y="3252827"/>
            <a:ext cx="3590489" cy="179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1552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0" y="0"/>
            <a:ext cx="1668162" cy="6858000"/>
          </a:xfrm>
          <a:prstGeom prst="rect">
            <a:avLst/>
          </a:prstGeom>
          <a:solidFill>
            <a:srgbClr val="9A1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>
                <a:solidFill>
                  <a:srgbClr val="FFC000"/>
                </a:solidFill>
                <a:latin typeface="Century Gothic" panose="020B0502020202020204" pitchFamily="34" charset="0"/>
              </a:rPr>
              <a:t>Processo</a:t>
            </a:r>
            <a:endParaRPr lang="en-US" b="1" dirty="0">
              <a:solidFill>
                <a:srgbClr val="FFC000"/>
              </a:solidFill>
              <a:latin typeface="Century Gothic" panose="020B050202020202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E0D6943-E610-4C0B-9004-E49B730900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7687"/>
            <a:ext cx="12192000" cy="610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711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m relaciona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ixaDeTexto 12"/>
          <p:cNvSpPr txBox="1"/>
          <p:nvPr/>
        </p:nvSpPr>
        <p:spPr>
          <a:xfrm>
            <a:off x="2801921" y="9961035"/>
            <a:ext cx="141616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ummer Festival" panose="00000500000000000000" pitchFamily="2" charset="0"/>
              </a:rPr>
              <a:t>Título</a:t>
            </a:r>
          </a:p>
        </p:txBody>
      </p:sp>
      <p:pic>
        <p:nvPicPr>
          <p:cNvPr id="6" name="Gráfico 1">
            <a:extLst>
              <a:ext uri="{FF2B5EF4-FFF2-40B4-BE49-F238E27FC236}">
                <a16:creationId xmlns:a16="http://schemas.microsoft.com/office/drawing/2014/main" id="{D51DC5E7-B4DF-492E-9F58-734AEE5A33A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73710" y="6331928"/>
            <a:ext cx="1244581" cy="41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00139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 design">
  <a:themeElements>
    <a:clrScheme name="Tamo Junto">
      <a:dk1>
        <a:sysClr val="windowText" lastClr="000000"/>
      </a:dk1>
      <a:lt1>
        <a:sysClr val="window" lastClr="FFFFFF"/>
      </a:lt1>
      <a:dk2>
        <a:srgbClr val="521F83"/>
      </a:dk2>
      <a:lt2>
        <a:srgbClr val="E7E6E6"/>
      </a:lt2>
      <a:accent1>
        <a:srgbClr val="E9425C"/>
      </a:accent1>
      <a:accent2>
        <a:srgbClr val="F7A600"/>
      </a:accent2>
      <a:accent3>
        <a:srgbClr val="521F83"/>
      </a:accent3>
      <a:accent4>
        <a:srgbClr val="009BA4"/>
      </a:accent4>
      <a:accent5>
        <a:srgbClr val="00A4DE"/>
      </a:accent5>
      <a:accent6>
        <a:srgbClr val="16087E"/>
      </a:accent6>
      <a:hlink>
        <a:srgbClr val="0563C1"/>
      </a:hlink>
      <a:folHlink>
        <a:srgbClr val="F7A63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FFDCEF53471214D87A69C3226FB8A6C" ma:contentTypeVersion="12" ma:contentTypeDescription="Crie um novo documento." ma:contentTypeScope="" ma:versionID="713c99f8c161fac7f1e10aa38f24f347">
  <xsd:schema xmlns:xsd="http://www.w3.org/2001/XMLSchema" xmlns:xs="http://www.w3.org/2001/XMLSchema" xmlns:p="http://schemas.microsoft.com/office/2006/metadata/properties" xmlns:ns1="http://schemas.microsoft.com/sharepoint/v3" xmlns:ns3="90a6477c-fc25-4759-a667-6a8b25fa1be3" xmlns:ns4="cffe193c-5f75-4026-b980-af5109190926" targetNamespace="http://schemas.microsoft.com/office/2006/metadata/properties" ma:root="true" ma:fieldsID="b18d69113b210561e39e9001887da9e3" ns1:_="" ns3:_="" ns4:_="">
    <xsd:import namespace="http://schemas.microsoft.com/sharepoint/v3"/>
    <xsd:import namespace="90a6477c-fc25-4759-a667-6a8b25fa1be3"/>
    <xsd:import namespace="cffe193c-5f75-4026-b980-af510919092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8" nillable="true" ma:displayName="Propriedades da Política de Conformidade Unificada" ma:hidden="true" ma:internalName="_ip_UnifiedCompliancePolicyProperties">
      <xsd:simpleType>
        <xsd:restriction base="dms:Note"/>
      </xsd:simpleType>
    </xsd:element>
    <xsd:element name="_ip_UnifiedCompliancePolicyUIAction" ma:index="19" nillable="true" ma:displayName="Ação de Interface do Usuário da Política de Conformidade Unificada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a6477c-fc25-4759-a667-6a8b25fa1be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Dica de Compartilhamento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fe193c-5f75-4026-b980-af51091909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76DCDDC-A691-47FB-8BAC-18C78BA9A9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4AB50B8-DA13-442B-8AD0-632EA99B4649}">
  <ds:schemaRefs>
    <ds:schemaRef ds:uri="http://schemas.microsoft.com/office/2006/documentManagement/types"/>
    <ds:schemaRef ds:uri="http://purl.org/dc/terms/"/>
    <ds:schemaRef ds:uri="90a6477c-fc25-4759-a667-6a8b25fa1be3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cffe193c-5f75-4026-b980-af5109190926"/>
    <ds:schemaRef ds:uri="http://schemas.openxmlformats.org/package/2006/metadata/core-properties"/>
    <ds:schemaRef ds:uri="http://schemas.microsoft.com/sharepoint/v3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BDBC627-947C-4A3D-8A90-C55109501D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90a6477c-fc25-4759-a667-6a8b25fa1be3"/>
    <ds:schemaRef ds:uri="cffe193c-5f75-4026-b980-af510919092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7527</TotalTime>
  <Words>28</Words>
  <Application>Microsoft Office PowerPoint</Application>
  <PresentationFormat>Widescreen</PresentationFormat>
  <Paragraphs>14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Century Gothic</vt:lpstr>
      <vt:lpstr>Arial</vt:lpstr>
      <vt:lpstr>Summer Festival</vt:lpstr>
      <vt:lpstr>Calibri</vt:lpstr>
      <vt:lpstr>Segoe UI</vt:lpstr>
      <vt:lpstr>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HBSIS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Kick Off 2018</dc:title>
  <dc:creator>Patricia Stazak Gonsalez</dc:creator>
  <cp:lastModifiedBy>Ricardo Voigt</cp:lastModifiedBy>
  <cp:revision>176</cp:revision>
  <dcterms:created xsi:type="dcterms:W3CDTF">2018-02-09T18:01:35Z</dcterms:created>
  <dcterms:modified xsi:type="dcterms:W3CDTF">2019-08-21T11:43:16Z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0x0101008FFDCEF53471214D87A69C3226FB8A6C</vt:lpwstr>
  </property>
</Properties>
</file>

<file path=docProps/thumbnail.jpeg>
</file>